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-7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472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782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722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298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74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050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229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71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84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052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5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367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531813" y="260350"/>
            <a:ext cx="80295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ＭＳ Ｐゴシック" charset="-128"/>
              </a:rPr>
              <a:t>様式１</a:t>
            </a:r>
            <a:r>
              <a:rPr lang="en-US" altLang="ja-JP" sz="1800" b="1">
                <a:latin typeface="ＭＳ Ｐゴシック" charset="-128"/>
              </a:rPr>
              <a:t>-A</a:t>
            </a:r>
            <a:r>
              <a:rPr lang="ja-JP" altLang="en-US" sz="1800" b="1">
                <a:latin typeface="ＭＳ Ｐゴシック" charset="-128"/>
              </a:rPr>
              <a:t>　学術講演会口演およびポスター発表時、申告すべき</a:t>
            </a:r>
            <a:r>
              <a:rPr lang="en-US" altLang="ja-JP" sz="1800" b="1">
                <a:latin typeface="ＭＳ Ｐゴシック" charset="-128"/>
              </a:rPr>
              <a:t>COI</a:t>
            </a:r>
            <a:r>
              <a:rPr lang="ja-JP" altLang="en-US" sz="1800" b="1">
                <a:latin typeface="ＭＳ Ｐゴシック" charset="-128"/>
              </a:rPr>
              <a:t>状態がない時</a:t>
            </a:r>
            <a:endParaRPr lang="en-US" altLang="ja-JP" sz="1800" b="1">
              <a:latin typeface="ＭＳ Ｐゴシック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ＭＳ Ｐゴシック" charset="-128"/>
              </a:rPr>
              <a:t>　　</a:t>
            </a:r>
            <a:endParaRPr lang="ja-JP" altLang="en-US" sz="1800" b="1">
              <a:latin typeface="ＭＳ Ｐゴシック" charset="-128"/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539750" y="1341438"/>
            <a:ext cx="7993063" cy="52562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>
              <a:latin typeface="ＭＳ Ｐゴシック" charset="-128"/>
            </a:endParaRP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495300" y="1628775"/>
            <a:ext cx="8081963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>
                <a:latin typeface="ＭＳ Ｐゴシック" charset="-128"/>
              </a:rPr>
              <a:t>日本耳鼻咽喉科感染症・エアロゾル学会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>
                <a:latin typeface="ＭＳ Ｐゴシック" charset="-128"/>
              </a:rPr>
              <a:t>　</a:t>
            </a:r>
            <a:r>
              <a:rPr lang="en-US" altLang="ja-JP" sz="3600" b="1">
                <a:latin typeface="ＭＳ Ｐゴシック" charset="-128"/>
              </a:rPr>
              <a:t>COI</a:t>
            </a:r>
            <a:r>
              <a:rPr lang="ja-JP" altLang="en-US" sz="3600" b="1">
                <a:latin typeface="ＭＳ Ｐゴシック" charset="-128"/>
              </a:rPr>
              <a:t>開示</a:t>
            </a: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2916238" y="3068638"/>
            <a:ext cx="34972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latin typeface="ＭＳ Ｐゴシック" charset="-128"/>
              </a:rPr>
              <a:t>筆頭発表演者名：　○○　○○</a:t>
            </a:r>
          </a:p>
        </p:txBody>
      </p:sp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1692275" y="4508500"/>
            <a:ext cx="62325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ＭＳ Ｐゴシック" charset="-128"/>
              </a:rPr>
              <a:t>演題発表に関連し、開示すべき</a:t>
            </a:r>
            <a:r>
              <a:rPr lang="en-US" altLang="ja-JP" sz="2400" b="1">
                <a:latin typeface="ＭＳ Ｐゴシック" charset="-128"/>
              </a:rPr>
              <a:t>COI</a:t>
            </a:r>
            <a:r>
              <a:rPr lang="ja-JP" altLang="en-US" sz="2400" b="1">
                <a:latin typeface="ＭＳ Ｐゴシック" charset="-128"/>
              </a:rPr>
              <a:t>関係にある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ＭＳ Ｐゴシック" charset="-128"/>
              </a:rPr>
              <a:t>企業などはありません。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rina ishige</cp:lastModifiedBy>
  <cp:revision>2</cp:revision>
  <dcterms:created xsi:type="dcterms:W3CDTF">2014-12-24T04:31:02Z</dcterms:created>
  <dcterms:modified xsi:type="dcterms:W3CDTF">2014-12-24T04:32:37Z</dcterms:modified>
</cp:coreProperties>
</file>