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47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8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72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29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4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050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229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71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84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05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51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F403-F8E4-406B-BA77-4346CDBA3DB2}" type="datetimeFigureOut">
              <a:rPr kumimoji="1" lang="ja-JP" altLang="en-US" smtClean="0"/>
              <a:t>2014/12/24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45364-DCE0-4956-B082-5FCED68F85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36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08013" y="333375"/>
            <a:ext cx="80184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様式１</a:t>
            </a:r>
            <a:r>
              <a:rPr lang="en-US" altLang="ja-JP" sz="1800" b="1">
                <a:latin typeface="ＭＳ Ｐゴシック" charset="-128"/>
              </a:rPr>
              <a:t>-B</a:t>
            </a:r>
            <a:r>
              <a:rPr lang="ja-JP" altLang="en-US" sz="1800" b="1">
                <a:latin typeface="ＭＳ Ｐゴシック" charset="-128"/>
              </a:rPr>
              <a:t>　学術講演会口演およびポスター発表時、申告すべき</a:t>
            </a:r>
            <a:r>
              <a:rPr lang="en-US" altLang="ja-JP" sz="1800" b="1">
                <a:latin typeface="ＭＳ Ｐゴシック" charset="-128"/>
              </a:rPr>
              <a:t>COI</a:t>
            </a:r>
            <a:r>
              <a:rPr lang="ja-JP" altLang="en-US" sz="1800" b="1">
                <a:latin typeface="ＭＳ Ｐゴシック" charset="-128"/>
              </a:rPr>
              <a:t>状態がある時</a:t>
            </a:r>
            <a:endParaRPr lang="en-US" altLang="ja-JP" sz="1800" b="1">
              <a:latin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　　</a:t>
            </a:r>
            <a:endParaRPr lang="ja-JP" altLang="en-US" sz="1800">
              <a:latin typeface="ＭＳ Ｐゴシック" charset="-128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539750" y="1341438"/>
            <a:ext cx="7993063" cy="52562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ＭＳ Ｐゴシック" charset="-128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495300" y="1592263"/>
            <a:ext cx="808196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latin typeface="ＭＳ Ｐゴシック" charset="-128"/>
              </a:rPr>
              <a:t>日本耳鼻咽喉科感染症・エアロゾル学会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>
                <a:latin typeface="ＭＳ Ｐゴシック" charset="-128"/>
              </a:rPr>
              <a:t>　</a:t>
            </a:r>
            <a:r>
              <a:rPr lang="en-US" altLang="ja-JP" sz="3600" b="1">
                <a:latin typeface="ＭＳ Ｐゴシック" charset="-128"/>
              </a:rPr>
              <a:t>COI</a:t>
            </a:r>
            <a:r>
              <a:rPr lang="ja-JP" altLang="en-US" sz="3600" b="1">
                <a:latin typeface="ＭＳ Ｐゴシック" charset="-128"/>
              </a:rPr>
              <a:t>開示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2987675" y="2924175"/>
            <a:ext cx="29337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筆頭発表者名：　○○　○○</a:t>
            </a:r>
          </a:p>
        </p:txBody>
      </p:sp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1619250" y="3573463"/>
            <a:ext cx="6110288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演題発表に関連し、開示すべき</a:t>
            </a:r>
            <a:r>
              <a:rPr lang="en-US" altLang="ja-JP" sz="1800" b="1">
                <a:latin typeface="ＭＳ Ｐゴシック" charset="-128"/>
              </a:rPr>
              <a:t>COI</a:t>
            </a:r>
            <a:r>
              <a:rPr lang="ja-JP" altLang="en-US" sz="1800" b="1">
                <a:latin typeface="ＭＳ Ｐゴシック" charset="-128"/>
              </a:rPr>
              <a:t>関係にある企業などとして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①顧問：　　　　　　　　　　　　　　　　　　　　 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②株保有・利益：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③特許使用料：　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④講演料：　　　　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⑤原稿料：　　　　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⑥受託研究・共同研究費：　　　　　　　　　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⑦奨学寄付金：　　　　　　　　　　　　　　　　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⑧寄付講座所属：　　　　　　　　　　　　　　 あり（○○製薬）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>
                <a:latin typeface="ＭＳ Ｐゴシック" charset="-128"/>
              </a:rPr>
              <a:t>⑨贈答品などの報酬：　　　　　　　　　　　  なし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rina ishige</cp:lastModifiedBy>
  <cp:revision>3</cp:revision>
  <dcterms:created xsi:type="dcterms:W3CDTF">2014-12-24T04:31:02Z</dcterms:created>
  <dcterms:modified xsi:type="dcterms:W3CDTF">2014-12-24T04:33:00Z</dcterms:modified>
</cp:coreProperties>
</file>