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4" d="100"/>
          <a:sy n="64" d="100"/>
        </p:scale>
        <p:origin x="-70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1F403-F8E4-406B-BA77-4346CDBA3DB2}" type="datetimeFigureOut">
              <a:rPr kumimoji="1" lang="ja-JP" altLang="en-US" smtClean="0"/>
              <a:t>2014/12/24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45364-DCE0-4956-B082-5FCED68F85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9472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1F403-F8E4-406B-BA77-4346CDBA3DB2}" type="datetimeFigureOut">
              <a:rPr kumimoji="1" lang="ja-JP" altLang="en-US" smtClean="0"/>
              <a:t>2014/12/24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45364-DCE0-4956-B082-5FCED68F85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0782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1F403-F8E4-406B-BA77-4346CDBA3DB2}" type="datetimeFigureOut">
              <a:rPr kumimoji="1" lang="ja-JP" altLang="en-US" smtClean="0"/>
              <a:t>2014/12/24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45364-DCE0-4956-B082-5FCED68F85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1722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1F403-F8E4-406B-BA77-4346CDBA3DB2}" type="datetimeFigureOut">
              <a:rPr kumimoji="1" lang="ja-JP" altLang="en-US" smtClean="0"/>
              <a:t>2014/12/24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45364-DCE0-4956-B082-5FCED68F85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6298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1F403-F8E4-406B-BA77-4346CDBA3DB2}" type="datetimeFigureOut">
              <a:rPr kumimoji="1" lang="ja-JP" altLang="en-US" smtClean="0"/>
              <a:t>2014/12/24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45364-DCE0-4956-B082-5FCED68F85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5743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1F403-F8E4-406B-BA77-4346CDBA3DB2}" type="datetimeFigureOut">
              <a:rPr kumimoji="1" lang="ja-JP" altLang="en-US" smtClean="0"/>
              <a:t>2014/12/24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45364-DCE0-4956-B082-5FCED68F85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0050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1F403-F8E4-406B-BA77-4346CDBA3DB2}" type="datetimeFigureOut">
              <a:rPr kumimoji="1" lang="ja-JP" altLang="en-US" smtClean="0"/>
              <a:t>2014/12/24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45364-DCE0-4956-B082-5FCED68F85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6229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1F403-F8E4-406B-BA77-4346CDBA3DB2}" type="datetimeFigureOut">
              <a:rPr kumimoji="1" lang="ja-JP" altLang="en-US" smtClean="0"/>
              <a:t>2014/12/24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45364-DCE0-4956-B082-5FCED68F85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1718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1F403-F8E4-406B-BA77-4346CDBA3DB2}" type="datetimeFigureOut">
              <a:rPr kumimoji="1" lang="ja-JP" altLang="en-US" smtClean="0"/>
              <a:t>2014/12/24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45364-DCE0-4956-B082-5FCED68F85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0848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1F403-F8E4-406B-BA77-4346CDBA3DB2}" type="datetimeFigureOut">
              <a:rPr kumimoji="1" lang="ja-JP" altLang="en-US" smtClean="0"/>
              <a:t>2014/12/24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45364-DCE0-4956-B082-5FCED68F85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3052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1F403-F8E4-406B-BA77-4346CDBA3DB2}" type="datetimeFigureOut">
              <a:rPr kumimoji="1" lang="ja-JP" altLang="en-US" smtClean="0"/>
              <a:t>2014/12/24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45364-DCE0-4956-B082-5FCED68F85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151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1F403-F8E4-406B-BA77-4346CDBA3DB2}" type="datetimeFigureOut">
              <a:rPr kumimoji="1" lang="ja-JP" altLang="en-US" smtClean="0"/>
              <a:t>2014/12/24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45364-DCE0-4956-B082-5FCED68F85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9367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608013" y="333375"/>
            <a:ext cx="8018462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>
                <a:latin typeface="ＭＳ Ｐゴシック" charset="-128"/>
              </a:rPr>
              <a:t>様式１</a:t>
            </a:r>
            <a:r>
              <a:rPr lang="en-US" altLang="ja-JP" sz="1800" b="1">
                <a:latin typeface="ＭＳ Ｐゴシック" charset="-128"/>
              </a:rPr>
              <a:t>-B</a:t>
            </a:r>
            <a:r>
              <a:rPr lang="ja-JP" altLang="en-US" sz="1800" b="1">
                <a:latin typeface="ＭＳ Ｐゴシック" charset="-128"/>
              </a:rPr>
              <a:t>　学術講演会口演およびポスター発表時、申告すべき</a:t>
            </a:r>
            <a:r>
              <a:rPr lang="en-US" altLang="ja-JP" sz="1800" b="1">
                <a:latin typeface="ＭＳ Ｐゴシック" charset="-128"/>
              </a:rPr>
              <a:t>COI</a:t>
            </a:r>
            <a:r>
              <a:rPr lang="ja-JP" altLang="en-US" sz="1800" b="1">
                <a:latin typeface="ＭＳ Ｐゴシック" charset="-128"/>
              </a:rPr>
              <a:t>状態がある時</a:t>
            </a:r>
            <a:endParaRPr lang="en-US" altLang="ja-JP" sz="1800" b="1">
              <a:latin typeface="ＭＳ Ｐゴシック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>
                <a:latin typeface="ＭＳ Ｐゴシック" charset="-128"/>
              </a:rPr>
              <a:t>　　</a:t>
            </a:r>
            <a:endParaRPr lang="ja-JP" altLang="en-US" sz="1800">
              <a:latin typeface="ＭＳ Ｐゴシック" charset="-128"/>
            </a:endParaRP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539750" y="1341438"/>
            <a:ext cx="7993063" cy="52562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1800">
              <a:latin typeface="ＭＳ Ｐゴシック" charset="-128"/>
            </a:endParaRPr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495300" y="1592263"/>
            <a:ext cx="8081963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b="1">
                <a:latin typeface="ＭＳ Ｐゴシック" charset="-128"/>
              </a:rPr>
              <a:t>日本耳鼻咽喉科感染症・エアロゾル学会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b="1">
                <a:latin typeface="ＭＳ Ｐゴシック" charset="-128"/>
              </a:rPr>
              <a:t>　</a:t>
            </a:r>
            <a:r>
              <a:rPr lang="en-US" altLang="ja-JP" sz="3600" b="1">
                <a:latin typeface="ＭＳ Ｐゴシック" charset="-128"/>
              </a:rPr>
              <a:t>COI</a:t>
            </a:r>
            <a:r>
              <a:rPr lang="ja-JP" altLang="en-US" sz="3600" b="1">
                <a:latin typeface="ＭＳ Ｐゴシック" charset="-128"/>
              </a:rPr>
              <a:t>開示</a:t>
            </a:r>
          </a:p>
        </p:txBody>
      </p:sp>
      <p:sp>
        <p:nvSpPr>
          <p:cNvPr id="3077" name="Text Box 8"/>
          <p:cNvSpPr txBox="1">
            <a:spLocks noChangeArrowheads="1"/>
          </p:cNvSpPr>
          <p:nvPr/>
        </p:nvSpPr>
        <p:spPr bwMode="auto">
          <a:xfrm>
            <a:off x="2987675" y="2924175"/>
            <a:ext cx="29337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>
                <a:latin typeface="ＭＳ Ｐゴシック" charset="-128"/>
              </a:rPr>
              <a:t>筆頭発表者名：　○○　○○</a:t>
            </a:r>
          </a:p>
        </p:txBody>
      </p:sp>
      <p:sp>
        <p:nvSpPr>
          <p:cNvPr id="3078" name="Text Box 9"/>
          <p:cNvSpPr txBox="1">
            <a:spLocks noChangeArrowheads="1"/>
          </p:cNvSpPr>
          <p:nvPr/>
        </p:nvSpPr>
        <p:spPr bwMode="auto">
          <a:xfrm>
            <a:off x="1619250" y="3573463"/>
            <a:ext cx="6110288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>
                <a:latin typeface="ＭＳ Ｐゴシック" charset="-128"/>
              </a:rPr>
              <a:t>演題発表に関連し、開示すべき</a:t>
            </a:r>
            <a:r>
              <a:rPr lang="en-US" altLang="ja-JP" sz="1800" b="1">
                <a:latin typeface="ＭＳ Ｐゴシック" charset="-128"/>
              </a:rPr>
              <a:t>COI</a:t>
            </a:r>
            <a:r>
              <a:rPr lang="ja-JP" altLang="en-US" sz="1800" b="1">
                <a:latin typeface="ＭＳ Ｐゴシック" charset="-128"/>
              </a:rPr>
              <a:t>関係にある企業などとして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>
                <a:latin typeface="ＭＳ Ｐゴシック" charset="-128"/>
              </a:rPr>
              <a:t>①顧問：　　　　　　　　　　　　　　　　　　　　 なし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>
                <a:latin typeface="ＭＳ Ｐゴシック" charset="-128"/>
              </a:rPr>
              <a:t>②株保有・利益：　　　　　　　　　　　　　　　なし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>
                <a:latin typeface="ＭＳ Ｐゴシック" charset="-128"/>
              </a:rPr>
              <a:t>③特許使用料：　　　　　　　　　　　　　　　　なし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>
                <a:latin typeface="ＭＳ Ｐゴシック" charset="-128"/>
              </a:rPr>
              <a:t>④講演料：　　　　　　　　　　　　　　　　　　　なし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>
                <a:latin typeface="ＭＳ Ｐゴシック" charset="-128"/>
              </a:rPr>
              <a:t>⑤原稿料：　　　　　　　　　　　　　　　　　　　なし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>
                <a:latin typeface="ＭＳ Ｐゴシック" charset="-128"/>
              </a:rPr>
              <a:t>⑥受託研究・共同研究費：　　　　　　　　　○○製薬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>
                <a:latin typeface="ＭＳ Ｐゴシック" charset="-128"/>
              </a:rPr>
              <a:t>⑦奨学寄付金：　　　　　　　　　　　　　　　　○○製薬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>
                <a:latin typeface="ＭＳ Ｐゴシック" charset="-128"/>
              </a:rPr>
              <a:t>⑧寄付講座所属：　　　　　　　　　　　　　　 あり（○○製薬）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>
                <a:latin typeface="ＭＳ Ｐゴシック" charset="-128"/>
              </a:rPr>
              <a:t>⑨贈答品などの報酬：　　　　　　　　　　　  なし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33</Words>
  <Application>Microsoft Office PowerPoint</Application>
  <PresentationFormat>画面に合わせる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rina ishige</cp:lastModifiedBy>
  <cp:revision>3</cp:revision>
  <dcterms:created xsi:type="dcterms:W3CDTF">2014-12-24T04:31:02Z</dcterms:created>
  <dcterms:modified xsi:type="dcterms:W3CDTF">2014-12-24T04:33:00Z</dcterms:modified>
</cp:coreProperties>
</file>