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8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クリックしてマスター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34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35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26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2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1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2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7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04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7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58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61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16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31C03D-2AC6-134D-9ED1-DF7158676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291" y="352018"/>
            <a:ext cx="6241362" cy="46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850"/>
              </a:lnSpc>
            </a:pPr>
            <a:r>
              <a:rPr lang="ja-JP" altLang="en-US" sz="3000" dirty="0">
                <a:latin typeface="ＭＳ Ｐゴシック" pitchFamily="50" charset="-128"/>
                <a:ea typeface="ＭＳ Ｐゴシック" pitchFamily="50" charset="-128"/>
              </a:rPr>
              <a:t>一般演題　第●群</a:t>
            </a:r>
            <a:r>
              <a:rPr lang="ja-JP" altLang="en-US" sz="2700" dirty="0">
                <a:latin typeface="ＭＳ Ｐゴシック" pitchFamily="50" charset="-128"/>
                <a:ea typeface="ＭＳ Ｐゴシック" pitchFamily="50" charset="-128"/>
              </a:rPr>
              <a:t>（セッション名）</a:t>
            </a:r>
            <a:endParaRPr lang="ja-JP" altLang="en-US" sz="30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BC8DC77C-17EE-2145-8566-CE2F67169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6435" y="1222064"/>
            <a:ext cx="387989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>
                <a:latin typeface="ＭＳ Ｐゴシック" pitchFamily="50" charset="-128"/>
                <a:ea typeface="ＭＳ Ｐゴシック" pitchFamily="50" charset="-128"/>
              </a:rPr>
              <a:t>O-</a:t>
            </a:r>
            <a:r>
              <a:rPr lang="en-US" altLang="ja-JP" sz="2700" dirty="0">
                <a:latin typeface="ＭＳ Ｐゴシック" pitchFamily="50" charset="-128"/>
                <a:ea typeface="ＭＳ Ｐゴシック" pitchFamily="50" charset="-128"/>
              </a:rPr>
              <a:t>00</a:t>
            </a:r>
            <a:r>
              <a:rPr lang="ja-JP" altLang="en-US" sz="2700" dirty="0">
                <a:latin typeface="ＭＳ Ｐゴシック" pitchFamily="50" charset="-128"/>
                <a:ea typeface="ＭＳ Ｐゴシック" pitchFamily="50" charset="-128"/>
              </a:rPr>
              <a:t>（演題番号）</a:t>
            </a:r>
            <a:endParaRPr lang="ja-JP" altLang="en-US" sz="3300" dirty="0"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62AEBE-F1E2-3241-999F-6D8AAD54C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4026" y="3236620"/>
            <a:ext cx="43446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ＭＳ Ｐゴシック" pitchFamily="50" charset="-128"/>
              </a:rPr>
              <a:t>○○　○○（氏名）</a:t>
            </a:r>
            <a:endParaRPr lang="en-US" altLang="ja-JP" dirty="0">
              <a:latin typeface="ＭＳ Ｐゴシック" pitchFamily="50" charset="-128"/>
            </a:endParaRPr>
          </a:p>
          <a:p>
            <a:pPr algn="ctr"/>
            <a:r>
              <a:rPr lang="ja-JP" altLang="en-US" dirty="0">
                <a:latin typeface="ＭＳ Ｐゴシック" pitchFamily="50" charset="-128"/>
              </a:rPr>
              <a:t>○○○○大学○○科（所属）</a:t>
            </a:r>
            <a:endParaRPr lang="ja-JP" altLang="en-US" sz="2100" dirty="0"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53BA37CA-9207-C744-BAD1-F2713B9D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655" y="1706812"/>
            <a:ext cx="57488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000" dirty="0">
                <a:latin typeface="ＭＳ Ｐゴシック" pitchFamily="50" charset="-128"/>
                <a:ea typeface="ＭＳ Ｐゴシック" pitchFamily="50" charset="-128"/>
              </a:rPr>
              <a:t>＊＊＊＊＊＊＊＊＊＊</a:t>
            </a:r>
            <a:r>
              <a:rPr lang="ja-JP" altLang="en-US" sz="3300" dirty="0">
                <a:latin typeface="ＭＳ Ｐゴシック" pitchFamily="50" charset="-128"/>
                <a:ea typeface="ＭＳ Ｐゴシック" pitchFamily="50" charset="-128"/>
              </a:rPr>
              <a:t>（演題名）</a:t>
            </a:r>
            <a:endParaRPr lang="ja-JP" altLang="en-US" sz="3600" dirty="0">
              <a:latin typeface="Arial Narrow" pitchFamily="34" charset="0"/>
              <a:ea typeface="ＭＳ Ｐゴシック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151C099-60CA-8A43-83EB-59078BACB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940" y="2719200"/>
            <a:ext cx="1602084" cy="1869098"/>
          </a:xfrm>
          <a:prstGeom prst="rect">
            <a:avLst/>
          </a:prstGeom>
        </p:spPr>
      </p:pic>
      <p:sp>
        <p:nvSpPr>
          <p:cNvPr id="10" name="フッター プレースホルダー 1">
            <a:extLst>
              <a:ext uri="{FF2B5EF4-FFF2-40B4-BE49-F238E27FC236}">
                <a16:creationId xmlns:a16="http://schemas.microsoft.com/office/drawing/2014/main" id="{0176FE7F-28A6-754C-A920-7D5080A1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93440" y="4675670"/>
            <a:ext cx="2815266" cy="273844"/>
          </a:xfrm>
        </p:spPr>
        <p:txBody>
          <a:bodyPr/>
          <a:lstStyle/>
          <a:p>
            <a:r>
              <a:rPr lang="ja-JP" altLang="en-US" sz="1050" dirty="0"/>
              <a:t>第</a:t>
            </a:r>
            <a:r>
              <a:rPr lang="en-US" altLang="ja-JP" sz="1050" dirty="0"/>
              <a:t>8</a:t>
            </a:r>
            <a:r>
              <a:rPr lang="ja-JP" altLang="en-US" sz="1050" dirty="0"/>
              <a:t>回日本耳鼻咽喉科感染症・エアロゾル学会</a:t>
            </a:r>
          </a:p>
        </p:txBody>
      </p:sp>
    </p:spTree>
    <p:extLst>
      <p:ext uri="{BB962C8B-B14F-4D97-AF65-F5344CB8AC3E}">
        <p14:creationId xmlns:p14="http://schemas.microsoft.com/office/powerpoint/2010/main" val="112110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5033D3A0-9726-DF4B-BA6A-8D43211BB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860" y="195263"/>
            <a:ext cx="604364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 b="1">
                <a:latin typeface="ＭＳ Ｐゴシック" charset="-128"/>
              </a:rPr>
              <a:t>様式１</a:t>
            </a:r>
            <a:r>
              <a:rPr lang="en-US" altLang="ja-JP" sz="1350" b="1">
                <a:latin typeface="ＭＳ Ｐゴシック" charset="-128"/>
              </a:rPr>
              <a:t>-A</a:t>
            </a:r>
            <a:r>
              <a:rPr lang="ja-JP" altLang="en-US" sz="1350" b="1">
                <a:latin typeface="ＭＳ Ｐゴシック" charset="-128"/>
              </a:rPr>
              <a:t>　学術講演会口演およびポスター発表時、申告すべき</a:t>
            </a:r>
            <a:r>
              <a:rPr lang="en-US" altLang="ja-JP" sz="1350" b="1">
                <a:latin typeface="ＭＳ Ｐゴシック" charset="-128"/>
              </a:rPr>
              <a:t>COI</a:t>
            </a:r>
            <a:r>
              <a:rPr lang="ja-JP" altLang="en-US" sz="1350" b="1">
                <a:latin typeface="ＭＳ Ｐゴシック" charset="-128"/>
              </a:rPr>
              <a:t>状態がない時</a:t>
            </a:r>
            <a:endParaRPr lang="en-US" altLang="ja-JP" sz="1350" b="1">
              <a:latin typeface="ＭＳ Ｐゴシック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50">
                <a:latin typeface="ＭＳ Ｐゴシック" charset="-128"/>
              </a:rPr>
              <a:t>　　</a:t>
            </a:r>
            <a:endParaRPr lang="ja-JP" altLang="en-US" sz="1350" b="1">
              <a:latin typeface="ＭＳ Ｐゴシック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8B3C75-05CE-E441-A6A4-654DD3571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5" y="1006079"/>
            <a:ext cx="5994797" cy="3942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350">
              <a:latin typeface="ＭＳ Ｐゴシック" charset="-128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5C64089-5603-5B4D-98B1-DF81DF6DC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927" y="1221581"/>
            <a:ext cx="61125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latin typeface="ＭＳ Ｐゴシック" charset="-128"/>
              </a:rPr>
              <a:t>日本耳鼻咽喉科感染症・エアロゾル学会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700" b="1" dirty="0">
                <a:latin typeface="ＭＳ Ｐゴシック" charset="-128"/>
              </a:rPr>
              <a:t>　</a:t>
            </a:r>
            <a:r>
              <a:rPr lang="en-US" altLang="ja-JP" sz="2700" b="1" dirty="0">
                <a:latin typeface="ＭＳ Ｐゴシック" charset="-128"/>
              </a:rPr>
              <a:t>COI</a:t>
            </a:r>
            <a:r>
              <a:rPr lang="ja-JP" altLang="en-US" sz="2700" b="1" dirty="0">
                <a:latin typeface="ＭＳ Ｐゴシック" charset="-128"/>
              </a:rPr>
              <a:t>開示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0E0F67DE-7F50-4148-8EA0-A589AADEB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178" y="2301479"/>
            <a:ext cx="265329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" b="1">
                <a:latin typeface="ＭＳ Ｐゴシック" charset="-128"/>
              </a:rPr>
              <a:t>筆頭発表演者名：　○○　○○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D32BC52B-416B-4140-8177-D332DF4B5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208" y="3381377"/>
            <a:ext cx="47211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演題発表に関連し、開示すべき</a:t>
            </a:r>
            <a:r>
              <a:rPr lang="en-US" altLang="ja-JP" sz="1800" b="1">
                <a:latin typeface="ＭＳ Ｐゴシック" charset="-128"/>
              </a:rPr>
              <a:t>COI</a:t>
            </a:r>
            <a:r>
              <a:rPr lang="ja-JP" altLang="en-US" sz="1800" b="1">
                <a:latin typeface="ＭＳ Ｐゴシック" charset="-128"/>
              </a:rPr>
              <a:t>関係にある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ＭＳ Ｐゴシック" charset="-128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A0D0CA-5049-9847-8B81-379857C35BDF}"/>
              </a:ext>
            </a:extLst>
          </p:cNvPr>
          <p:cNvSpPr txBox="1"/>
          <p:nvPr/>
        </p:nvSpPr>
        <p:spPr>
          <a:xfrm>
            <a:off x="4006781" y="2441749"/>
            <a:ext cx="10903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発表スライド</a:t>
            </a:r>
          </a:p>
        </p:txBody>
      </p:sp>
    </p:spTree>
    <p:extLst>
      <p:ext uri="{BB962C8B-B14F-4D97-AF65-F5344CB8AC3E}">
        <p14:creationId xmlns:p14="http://schemas.microsoft.com/office/powerpoint/2010/main" val="346413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66</Words>
  <Application>Microsoft Macintosh PowerPoint</Application>
  <PresentationFormat>画面に合わせる (16:9)</PresentationFormat>
  <Paragraphs>15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Arial Narrow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Microsoft Office ユーザー</cp:lastModifiedBy>
  <cp:revision>12</cp:revision>
  <dcterms:created xsi:type="dcterms:W3CDTF">2016-01-28T02:05:52Z</dcterms:created>
  <dcterms:modified xsi:type="dcterms:W3CDTF">2020-07-11T05:33:38Z</dcterms:modified>
</cp:coreProperties>
</file>