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7" r:id="rId2"/>
    <p:sldId id="256" r:id="rId3"/>
    <p:sldId id="258" r:id="rId4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157" d="100"/>
          <a:sy n="157" d="100"/>
        </p:scale>
        <p:origin x="184" y="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0D70BE-D0DA-4579-8C68-7EB7C90D8FB9}" type="datetimeFigureOut">
              <a:rPr kumimoji="1" lang="ja-JP" altLang="en-US" smtClean="0"/>
              <a:t>2020/7/11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85EFEC-DD16-4480-8834-2D0FE9FAC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0673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5EFEC-DD16-4480-8834-2D0FE9FAC23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1196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クリックしてマスター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9348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353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5265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828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919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9526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8872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046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074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コンテンツ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1580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図 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611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D97F1-2C0B-4CA5-A9FB-0EA1286AFA0D}" type="datetimeFigureOut">
              <a:rPr kumimoji="1" lang="ja-JP" altLang="en-US" smtClean="0"/>
              <a:t>2020/7/11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6165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731C03D-2AC6-134D-9ED1-DF71586766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2291" y="352018"/>
            <a:ext cx="6241362" cy="464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2850"/>
              </a:lnSpc>
            </a:pPr>
            <a:r>
              <a:rPr lang="ja-JP" altLang="en-US" sz="3000" dirty="0">
                <a:latin typeface="ＭＳ Ｐゴシック" pitchFamily="50" charset="-128"/>
                <a:ea typeface="ＭＳ Ｐゴシック" pitchFamily="50" charset="-128"/>
              </a:rPr>
              <a:t>一般演題　第●群</a:t>
            </a:r>
            <a:r>
              <a:rPr lang="ja-JP" altLang="en-US" sz="2700" dirty="0">
                <a:latin typeface="ＭＳ Ｐゴシック" pitchFamily="50" charset="-128"/>
                <a:ea typeface="ＭＳ Ｐゴシック" pitchFamily="50" charset="-128"/>
              </a:rPr>
              <a:t>（セッション名）</a:t>
            </a:r>
            <a:endParaRPr lang="ja-JP" altLang="en-US" sz="30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5" name="テキスト ボックス 5">
            <a:extLst>
              <a:ext uri="{FF2B5EF4-FFF2-40B4-BE49-F238E27FC236}">
                <a16:creationId xmlns:a16="http://schemas.microsoft.com/office/drawing/2014/main" id="{BC8DC77C-17EE-2145-8566-CE2F671699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6435" y="1222064"/>
            <a:ext cx="3879893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700" dirty="0">
                <a:latin typeface="ＭＳ Ｐゴシック" pitchFamily="50" charset="-128"/>
                <a:ea typeface="ＭＳ Ｐゴシック" pitchFamily="50" charset="-128"/>
              </a:rPr>
              <a:t>O-</a:t>
            </a:r>
            <a:r>
              <a:rPr lang="en-US" altLang="ja-JP" sz="2700" dirty="0">
                <a:latin typeface="ＭＳ Ｐゴシック" pitchFamily="50" charset="-128"/>
                <a:ea typeface="ＭＳ Ｐゴシック" pitchFamily="50" charset="-128"/>
              </a:rPr>
              <a:t>00</a:t>
            </a:r>
            <a:r>
              <a:rPr lang="ja-JP" altLang="en-US" sz="2700" dirty="0">
                <a:latin typeface="ＭＳ Ｐゴシック" pitchFamily="50" charset="-128"/>
                <a:ea typeface="ＭＳ Ｐゴシック" pitchFamily="50" charset="-128"/>
              </a:rPr>
              <a:t>（演題番号）</a:t>
            </a:r>
            <a:endParaRPr lang="ja-JP" altLang="en-US" sz="3300" dirty="0">
              <a:latin typeface="Arial Narrow" pitchFamily="34" charset="0"/>
              <a:ea typeface="ＭＳ Ｐゴシック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362AEBE-F1E2-3241-999F-6D8AAD54CF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4026" y="3236620"/>
            <a:ext cx="434460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latin typeface="ＭＳ Ｐゴシック" pitchFamily="50" charset="-128"/>
              </a:rPr>
              <a:t>○○　○○（氏名）</a:t>
            </a:r>
            <a:endParaRPr lang="en-US" altLang="ja-JP" dirty="0">
              <a:latin typeface="ＭＳ Ｐゴシック" pitchFamily="50" charset="-128"/>
            </a:endParaRPr>
          </a:p>
          <a:p>
            <a:pPr algn="ctr"/>
            <a:r>
              <a:rPr lang="ja-JP" altLang="en-US" dirty="0">
                <a:latin typeface="ＭＳ Ｐゴシック" pitchFamily="50" charset="-128"/>
              </a:rPr>
              <a:t>○○○○大学○○科（所属）</a:t>
            </a:r>
            <a:endParaRPr lang="ja-JP" altLang="en-US" sz="2100" dirty="0">
              <a:latin typeface="Arial Narrow" pitchFamily="34" charset="0"/>
              <a:ea typeface="ＭＳ Ｐゴシック" pitchFamily="50" charset="-128"/>
            </a:endParaRPr>
          </a:p>
        </p:txBody>
      </p:sp>
      <p:sp>
        <p:nvSpPr>
          <p:cNvPr id="7" name="テキスト ボックス 5">
            <a:extLst>
              <a:ext uri="{FF2B5EF4-FFF2-40B4-BE49-F238E27FC236}">
                <a16:creationId xmlns:a16="http://schemas.microsoft.com/office/drawing/2014/main" id="{53BA37CA-9207-C744-BAD1-F2713B9DC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6655" y="1706812"/>
            <a:ext cx="5748836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3000" dirty="0">
                <a:latin typeface="ＭＳ Ｐゴシック" pitchFamily="50" charset="-128"/>
                <a:ea typeface="ＭＳ Ｐゴシック" pitchFamily="50" charset="-128"/>
              </a:rPr>
              <a:t>＊＊＊＊＊＊＊＊＊＊</a:t>
            </a:r>
            <a:r>
              <a:rPr lang="ja-JP" altLang="en-US" sz="3300" dirty="0">
                <a:latin typeface="ＭＳ Ｐゴシック" pitchFamily="50" charset="-128"/>
                <a:ea typeface="ＭＳ Ｐゴシック" pitchFamily="50" charset="-128"/>
              </a:rPr>
              <a:t>（演題名）</a:t>
            </a:r>
            <a:endParaRPr lang="ja-JP" altLang="en-US" sz="3600" dirty="0">
              <a:latin typeface="Arial Narrow" pitchFamily="34" charset="0"/>
              <a:ea typeface="ＭＳ Ｐゴシック" pitchFamily="50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F151C099-60CA-8A43-83EB-59078BACB0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1940" y="2719200"/>
            <a:ext cx="1602084" cy="1869098"/>
          </a:xfrm>
          <a:prstGeom prst="rect">
            <a:avLst/>
          </a:prstGeom>
        </p:spPr>
      </p:pic>
      <p:sp>
        <p:nvSpPr>
          <p:cNvPr id="10" name="フッター プレースホルダー 1">
            <a:extLst>
              <a:ext uri="{FF2B5EF4-FFF2-40B4-BE49-F238E27FC236}">
                <a16:creationId xmlns:a16="http://schemas.microsoft.com/office/drawing/2014/main" id="{0176FE7F-28A6-754C-A920-7D5080A15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93440" y="4675670"/>
            <a:ext cx="2815266" cy="273844"/>
          </a:xfrm>
        </p:spPr>
        <p:txBody>
          <a:bodyPr/>
          <a:lstStyle/>
          <a:p>
            <a:r>
              <a:rPr lang="ja-JP" altLang="en-US" sz="1050" dirty="0"/>
              <a:t>第</a:t>
            </a:r>
            <a:r>
              <a:rPr lang="en-US" altLang="ja-JP" sz="1050" dirty="0"/>
              <a:t>8</a:t>
            </a:r>
            <a:r>
              <a:rPr lang="ja-JP" altLang="en-US" sz="1050" dirty="0"/>
              <a:t>回日本耳鼻咽喉科感染症・エアロゾル学会</a:t>
            </a:r>
          </a:p>
        </p:txBody>
      </p:sp>
    </p:spTree>
    <p:extLst>
      <p:ext uri="{BB962C8B-B14F-4D97-AF65-F5344CB8AC3E}">
        <p14:creationId xmlns:p14="http://schemas.microsoft.com/office/powerpoint/2010/main" val="1121109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>
            <a:extLst>
              <a:ext uri="{FF2B5EF4-FFF2-40B4-BE49-F238E27FC236}">
                <a16:creationId xmlns:a16="http://schemas.microsoft.com/office/drawing/2014/main" id="{5033D3A0-9726-DF4B-BA6A-8D43211BBF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1860" y="195263"/>
            <a:ext cx="6043642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50" b="1">
                <a:latin typeface="ＭＳ Ｐゴシック" charset="-128"/>
              </a:rPr>
              <a:t>様式１</a:t>
            </a:r>
            <a:r>
              <a:rPr lang="en-US" altLang="ja-JP" sz="1350" b="1">
                <a:latin typeface="ＭＳ Ｐゴシック" charset="-128"/>
              </a:rPr>
              <a:t>-A</a:t>
            </a:r>
            <a:r>
              <a:rPr lang="ja-JP" altLang="en-US" sz="1350" b="1">
                <a:latin typeface="ＭＳ Ｐゴシック" charset="-128"/>
              </a:rPr>
              <a:t>　学術講演会口演およびポスター発表時、申告すべき</a:t>
            </a:r>
            <a:r>
              <a:rPr lang="en-US" altLang="ja-JP" sz="1350" b="1">
                <a:latin typeface="ＭＳ Ｐゴシック" charset="-128"/>
              </a:rPr>
              <a:t>COI</a:t>
            </a:r>
            <a:r>
              <a:rPr lang="ja-JP" altLang="en-US" sz="1350" b="1">
                <a:latin typeface="ＭＳ Ｐゴシック" charset="-128"/>
              </a:rPr>
              <a:t>状態がない時</a:t>
            </a:r>
            <a:endParaRPr lang="en-US" altLang="ja-JP" sz="1350" b="1">
              <a:latin typeface="ＭＳ Ｐゴシック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50">
                <a:latin typeface="ＭＳ Ｐゴシック" charset="-128"/>
              </a:rPr>
              <a:t>　　</a:t>
            </a:r>
            <a:endParaRPr lang="ja-JP" altLang="en-US" sz="1350" b="1">
              <a:latin typeface="ＭＳ Ｐゴシック" charset="-128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58B3C75-05CE-E441-A6A4-654DD35718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5" y="1006079"/>
            <a:ext cx="5994797" cy="394215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350">
              <a:latin typeface="ＭＳ Ｐゴシック" charset="-128"/>
            </a:endParaRP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C5C64089-5603-5B4D-98B1-DF81DF6DC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8927" y="1221581"/>
            <a:ext cx="611257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700" b="1" dirty="0">
                <a:latin typeface="ＭＳ Ｐゴシック" charset="-128"/>
              </a:rPr>
              <a:t>日本耳鼻咽喉科感染症・エアロゾル学会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700" b="1" dirty="0">
                <a:latin typeface="ＭＳ Ｐゴシック" charset="-128"/>
              </a:rPr>
              <a:t>　</a:t>
            </a:r>
            <a:r>
              <a:rPr lang="en-US" altLang="ja-JP" sz="2700" b="1" dirty="0">
                <a:latin typeface="ＭＳ Ｐゴシック" charset="-128"/>
              </a:rPr>
              <a:t>COI</a:t>
            </a:r>
            <a:r>
              <a:rPr lang="ja-JP" altLang="en-US" sz="2700" b="1" dirty="0">
                <a:latin typeface="ＭＳ Ｐゴシック" charset="-128"/>
              </a:rPr>
              <a:t>開示</a:t>
            </a:r>
          </a:p>
        </p:txBody>
      </p:sp>
      <p:sp>
        <p:nvSpPr>
          <p:cNvPr id="10" name="Text Box 7">
            <a:extLst>
              <a:ext uri="{FF2B5EF4-FFF2-40B4-BE49-F238E27FC236}">
                <a16:creationId xmlns:a16="http://schemas.microsoft.com/office/drawing/2014/main" id="{0E0F67DE-7F50-4148-8EA0-A589AADEB6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0178" y="2301479"/>
            <a:ext cx="2653290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500" b="1">
                <a:latin typeface="ＭＳ Ｐゴシック" charset="-128"/>
              </a:rPr>
              <a:t>筆頭発表演者名：　○○　○○</a:t>
            </a: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D32BC52B-416B-4140-8177-D332DF4B55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2208" y="3381377"/>
            <a:ext cx="472116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>
                <a:latin typeface="ＭＳ Ｐゴシック" charset="-128"/>
              </a:rPr>
              <a:t>演題発表に関連し、開示すべき</a:t>
            </a:r>
            <a:r>
              <a:rPr lang="en-US" altLang="ja-JP" sz="1800" b="1">
                <a:latin typeface="ＭＳ Ｐゴシック" charset="-128"/>
              </a:rPr>
              <a:t>COI</a:t>
            </a:r>
            <a:r>
              <a:rPr lang="ja-JP" altLang="en-US" sz="1800" b="1">
                <a:latin typeface="ＭＳ Ｐゴシック" charset="-128"/>
              </a:rPr>
              <a:t>関係にある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>
                <a:latin typeface="ＭＳ Ｐゴシック" charset="-128"/>
              </a:rPr>
              <a:t>企業などはありません。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2387697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8A0D0CA-5049-9847-8B81-379857C35BDF}"/>
              </a:ext>
            </a:extLst>
          </p:cNvPr>
          <p:cNvSpPr txBox="1"/>
          <p:nvPr/>
        </p:nvSpPr>
        <p:spPr>
          <a:xfrm>
            <a:off x="4006781" y="2441749"/>
            <a:ext cx="109036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50" dirty="0"/>
              <a:t>発表スライド</a:t>
            </a:r>
          </a:p>
        </p:txBody>
      </p:sp>
    </p:spTree>
    <p:extLst>
      <p:ext uri="{BB962C8B-B14F-4D97-AF65-F5344CB8AC3E}">
        <p14:creationId xmlns:p14="http://schemas.microsoft.com/office/powerpoint/2010/main" val="3464136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66</Words>
  <Application>Microsoft Macintosh PowerPoint</Application>
  <PresentationFormat>画面に合わせる (16:9)</PresentationFormat>
  <Paragraphs>15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ＭＳ Ｐゴシック</vt:lpstr>
      <vt:lpstr>游ゴシック</vt:lpstr>
      <vt:lpstr>游ゴシック Light</vt:lpstr>
      <vt:lpstr>Arial</vt:lpstr>
      <vt:lpstr>Arial Narrow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樋田 真里</dc:creator>
  <cp:lastModifiedBy>Microsoft Office ユーザー</cp:lastModifiedBy>
  <cp:revision>12</cp:revision>
  <dcterms:created xsi:type="dcterms:W3CDTF">2016-01-28T02:05:52Z</dcterms:created>
  <dcterms:modified xsi:type="dcterms:W3CDTF">2020-07-11T05:33:38Z</dcterms:modified>
</cp:coreProperties>
</file>