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7" r:id="rId2"/>
    <p:sldId id="256" r:id="rId3"/>
    <p:sldId id="258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184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DDB1D-91C0-443B-8FB6-95CB70D64041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3514EF-AFC8-47D7-9A0E-6BCFFB9579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4771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3514EF-AFC8-47D7-9A0E-6BCFFB9579A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80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クリックしてマスター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831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079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256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81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8257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60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8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40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0229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77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079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2020/7/11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327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8F72B1-C416-FF44-A91D-42893113A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2291" y="352018"/>
            <a:ext cx="6241362" cy="464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2850"/>
              </a:lnSpc>
            </a:pPr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一般演題　第●群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（セッション名）</a:t>
            </a:r>
            <a:endParaRPr lang="ja-JP" altLang="en-US" sz="30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10" name="テキスト ボックス 5">
            <a:extLst>
              <a:ext uri="{FF2B5EF4-FFF2-40B4-BE49-F238E27FC236}">
                <a16:creationId xmlns:a16="http://schemas.microsoft.com/office/drawing/2014/main" id="{7E5B0F1B-C587-AE43-A20C-741D1614D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433" y="1222063"/>
            <a:ext cx="3879893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700" dirty="0">
                <a:latin typeface="ＭＳ Ｐゴシック" pitchFamily="50" charset="-128"/>
                <a:ea typeface="ＭＳ Ｐゴシック" pitchFamily="50" charset="-128"/>
              </a:rPr>
              <a:t>O-</a:t>
            </a:r>
            <a:r>
              <a:rPr lang="en-US" altLang="ja-JP" sz="2700" dirty="0">
                <a:latin typeface="ＭＳ Ｐゴシック" pitchFamily="50" charset="-128"/>
                <a:ea typeface="ＭＳ Ｐゴシック" pitchFamily="50" charset="-128"/>
              </a:rPr>
              <a:t>00</a:t>
            </a:r>
            <a:r>
              <a:rPr lang="ja-JP" altLang="en-US" sz="2700" dirty="0">
                <a:latin typeface="ＭＳ Ｐゴシック" pitchFamily="50" charset="-128"/>
                <a:ea typeface="ＭＳ Ｐゴシック" pitchFamily="50" charset="-128"/>
              </a:rPr>
              <a:t>（演題番号）</a:t>
            </a:r>
            <a:endParaRPr lang="ja-JP" altLang="en-US" sz="33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827725-5A08-3243-9ACB-886110524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4025" y="3236618"/>
            <a:ext cx="43446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ＭＳ Ｐゴシック" pitchFamily="50" charset="-128"/>
              </a:rPr>
              <a:t>○○　○○（氏名）</a:t>
            </a:r>
            <a:endParaRPr lang="en-US" altLang="ja-JP" dirty="0">
              <a:latin typeface="ＭＳ Ｐゴシック" pitchFamily="50" charset="-128"/>
            </a:endParaRPr>
          </a:p>
          <a:p>
            <a:pPr algn="ctr"/>
            <a:r>
              <a:rPr lang="ja-JP" altLang="en-US" dirty="0">
                <a:latin typeface="ＭＳ Ｐゴシック" pitchFamily="50" charset="-128"/>
              </a:rPr>
              <a:t>○○○○大学○○科（所属）</a:t>
            </a:r>
            <a:endParaRPr lang="ja-JP" altLang="en-US" sz="2100" dirty="0">
              <a:latin typeface="Arial Narrow" pitchFamily="34" charset="0"/>
              <a:ea typeface="ＭＳ Ｐゴシック" pitchFamily="50" charset="-128"/>
            </a:endParaRPr>
          </a:p>
        </p:txBody>
      </p:sp>
      <p:sp>
        <p:nvSpPr>
          <p:cNvPr id="12" name="テキスト ボックス 5">
            <a:extLst>
              <a:ext uri="{FF2B5EF4-FFF2-40B4-BE49-F238E27FC236}">
                <a16:creationId xmlns:a16="http://schemas.microsoft.com/office/drawing/2014/main" id="{E8004C88-F217-BF4E-97EF-F13B3307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6655" y="1706810"/>
            <a:ext cx="574883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3000" dirty="0">
                <a:latin typeface="ＭＳ Ｐゴシック" pitchFamily="50" charset="-128"/>
                <a:ea typeface="ＭＳ Ｐゴシック" pitchFamily="50" charset="-128"/>
              </a:rPr>
              <a:t>＊＊＊＊＊＊＊＊＊＊</a:t>
            </a:r>
            <a:r>
              <a:rPr lang="ja-JP" altLang="en-US" sz="3300" dirty="0">
                <a:latin typeface="ＭＳ Ｐゴシック" pitchFamily="50" charset="-128"/>
                <a:ea typeface="ＭＳ Ｐゴシック" pitchFamily="50" charset="-128"/>
              </a:rPr>
              <a:t>（演題名）</a:t>
            </a:r>
            <a:endParaRPr lang="ja-JP" altLang="en-US" sz="3600" dirty="0">
              <a:latin typeface="Arial Narrow" pitchFamily="34" charset="0"/>
              <a:ea typeface="ＭＳ Ｐゴシック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F52C42D7-8DDC-3549-8948-E681A7489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1940" y="2719200"/>
            <a:ext cx="1602084" cy="1869098"/>
          </a:xfrm>
          <a:prstGeom prst="rect">
            <a:avLst/>
          </a:prstGeom>
        </p:spPr>
      </p:pic>
      <p:sp>
        <p:nvSpPr>
          <p:cNvPr id="8" name="フッター プレースホルダー 1">
            <a:extLst>
              <a:ext uri="{FF2B5EF4-FFF2-40B4-BE49-F238E27FC236}">
                <a16:creationId xmlns:a16="http://schemas.microsoft.com/office/drawing/2014/main" id="{BC7EB553-1C6A-024E-AE33-8D559971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93440" y="4675670"/>
            <a:ext cx="2815266" cy="273844"/>
          </a:xfrm>
        </p:spPr>
        <p:txBody>
          <a:bodyPr/>
          <a:lstStyle/>
          <a:p>
            <a:r>
              <a:rPr lang="ja-JP" altLang="en-US" sz="1050" dirty="0"/>
              <a:t>第</a:t>
            </a:r>
            <a:r>
              <a:rPr lang="en-US" altLang="ja-JP" sz="1050" dirty="0"/>
              <a:t>8</a:t>
            </a:r>
            <a:r>
              <a:rPr lang="ja-JP" altLang="en-US" sz="1050" dirty="0"/>
              <a:t>回日本耳鼻咽喉科感染症・エアロゾル学会</a:t>
            </a:r>
          </a:p>
        </p:txBody>
      </p:sp>
    </p:spTree>
    <p:extLst>
      <p:ext uri="{BB962C8B-B14F-4D97-AF65-F5344CB8AC3E}">
        <p14:creationId xmlns:p14="http://schemas.microsoft.com/office/powerpoint/2010/main" val="4112509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537743CC-0677-AF43-8A39-01E84D28A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010" y="250032"/>
            <a:ext cx="6035627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様式１</a:t>
            </a:r>
            <a:r>
              <a:rPr lang="en-US" altLang="ja-JP" sz="1350" b="1">
                <a:latin typeface="ＭＳ Ｐゴシック" charset="-128"/>
              </a:rPr>
              <a:t>-B</a:t>
            </a:r>
            <a:r>
              <a:rPr lang="ja-JP" altLang="en-US" sz="1350" b="1">
                <a:latin typeface="ＭＳ Ｐゴシック" charset="-128"/>
              </a:rPr>
              <a:t>　学術講演会口演およびポスター発表時、申告すべき</a:t>
            </a:r>
            <a:r>
              <a:rPr lang="en-US" altLang="ja-JP" sz="1350" b="1">
                <a:latin typeface="ＭＳ Ｐゴシック" charset="-128"/>
              </a:rPr>
              <a:t>COI</a:t>
            </a:r>
            <a:r>
              <a:rPr lang="ja-JP" altLang="en-US" sz="1350" b="1">
                <a:latin typeface="ＭＳ Ｐゴシック" charset="-128"/>
              </a:rPr>
              <a:t>状態がある時</a:t>
            </a:r>
            <a:endParaRPr lang="en-US" altLang="ja-JP" sz="1350" b="1">
              <a:latin typeface="ＭＳ Ｐゴシック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　　</a:t>
            </a:r>
            <a:endParaRPr lang="ja-JP" altLang="en-US" sz="1350">
              <a:latin typeface="ＭＳ Ｐゴシック" charset="-128"/>
            </a:endParaRP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DCBA6F0-DD13-7346-BC0A-77A3CB8964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7813" y="1006079"/>
            <a:ext cx="5994797" cy="39421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ja-JP" sz="1350">
              <a:latin typeface="ＭＳ Ｐゴシック" charset="-128"/>
            </a:endParaRP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8FB2C808-0235-5E4F-9DBE-4A05476D4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926" y="1194197"/>
            <a:ext cx="61125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700" b="1">
                <a:latin typeface="ＭＳ Ｐゴシック" charset="-128"/>
              </a:rPr>
              <a:t>日本耳鼻咽喉科感染症・エアロゾル学会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700" b="1">
                <a:latin typeface="ＭＳ Ｐゴシック" charset="-128"/>
              </a:rPr>
              <a:t>　</a:t>
            </a:r>
            <a:r>
              <a:rPr lang="en-US" altLang="ja-JP" sz="2700" b="1">
                <a:latin typeface="ＭＳ Ｐゴシック" charset="-128"/>
              </a:rPr>
              <a:t>COI</a:t>
            </a:r>
            <a:r>
              <a:rPr lang="ja-JP" altLang="en-US" sz="2700" b="1">
                <a:latin typeface="ＭＳ Ｐゴシック" charset="-128"/>
              </a:rPr>
              <a:t>開示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7FCE05D0-AEFF-0949-8464-6B351EAB8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756" y="2193131"/>
            <a:ext cx="223330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筆頭発表者名：　○○　○○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080074F-53AA-3B49-927E-094B74CAF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7437" y="2680098"/>
            <a:ext cx="4655442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演題発表に関連し、開示すべき</a:t>
            </a:r>
            <a:r>
              <a:rPr lang="en-US" altLang="ja-JP" sz="1350" b="1">
                <a:latin typeface="ＭＳ Ｐゴシック" charset="-128"/>
              </a:rPr>
              <a:t>COI</a:t>
            </a:r>
            <a:r>
              <a:rPr lang="ja-JP" altLang="en-US" sz="1350" b="1">
                <a:latin typeface="ＭＳ Ｐゴシック" charset="-128"/>
              </a:rPr>
              <a:t>関係にある企業などとして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①顧問：　　　　　　　　　　　　　　　　　　　　 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②株保有・利益：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③特許使用料：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④講演料：　　　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⑤原稿料：　　　　　　　　　　　　　　　　　　　なし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⑥受託研究・共同研究費：　　　　　　　　　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⑦奨学寄付金：　　　　　　　　　　　　　　　　○○製薬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⑧寄付講座所属：　　　　　　　　　　　　　　 あり（○○製薬）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50" b="1">
                <a:latin typeface="ＭＳ Ｐゴシック" charset="-128"/>
              </a:rPr>
              <a:t>⑨贈答品などの報酬：　　　　　　　　　　　  なし</a:t>
            </a:r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EEFCF3-3CFA-3F47-96A5-D593D36636C4}"/>
              </a:ext>
            </a:extLst>
          </p:cNvPr>
          <p:cNvSpPr txBox="1"/>
          <p:nvPr/>
        </p:nvSpPr>
        <p:spPr>
          <a:xfrm>
            <a:off x="4006781" y="2441749"/>
            <a:ext cx="109036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50" dirty="0"/>
              <a:t>発表スライド</a:t>
            </a:r>
          </a:p>
        </p:txBody>
      </p:sp>
    </p:spTree>
    <p:extLst>
      <p:ext uri="{BB962C8B-B14F-4D97-AF65-F5344CB8AC3E}">
        <p14:creationId xmlns:p14="http://schemas.microsoft.com/office/powerpoint/2010/main" val="4175039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67</Words>
  <Application>Microsoft Macintosh PowerPoint</Application>
  <PresentationFormat>画面に合わせる (16:9)</PresentationFormat>
  <Paragraphs>23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ＭＳ Ｐゴシック</vt:lpstr>
      <vt:lpstr>游ゴシック</vt:lpstr>
      <vt:lpstr>游ゴシック Light</vt:lpstr>
      <vt:lpstr>Arial</vt:lpstr>
      <vt:lpstr>Arial Narrow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Microsoft Office ユーザー</cp:lastModifiedBy>
  <cp:revision>13</cp:revision>
  <dcterms:created xsi:type="dcterms:W3CDTF">2016-01-28T02:05:52Z</dcterms:created>
  <dcterms:modified xsi:type="dcterms:W3CDTF">2020-07-11T05:34:03Z</dcterms:modified>
</cp:coreProperties>
</file>